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163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214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528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3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81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346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462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17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469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379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99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4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FB341-CE9E-4DE8-AA49-C4D1F208D044}" type="datetimeFigureOut">
              <a:rPr lang="en-US" smtClean="0"/>
              <a:t>4/6/2016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19588-404C-4222-BC6B-E27B987024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799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IBIS [Model] Connection Figures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 April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526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[Model] Connections, Bare Die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811" y="1948389"/>
            <a:ext cx="6106378" cy="3829585"/>
          </a:xfrm>
        </p:spPr>
      </p:pic>
    </p:spTree>
    <p:extLst>
      <p:ext uri="{BB962C8B-B14F-4D97-AF65-F5344CB8AC3E}">
        <p14:creationId xmlns:p14="http://schemas.microsoft.com/office/powerpoint/2010/main" val="3176663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ECL [Model] Connections, Bare Die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8811" y="1948389"/>
            <a:ext cx="6106378" cy="3829585"/>
          </a:xfrm>
        </p:spPr>
      </p:pic>
    </p:spTree>
    <p:extLst>
      <p:ext uri="{BB962C8B-B14F-4D97-AF65-F5344CB8AC3E}">
        <p14:creationId xmlns:p14="http://schemas.microsoft.com/office/powerpoint/2010/main" val="3960492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[Model] Connections, with Package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60062"/>
            <a:ext cx="8229600" cy="4206239"/>
          </a:xfrm>
        </p:spPr>
      </p:pic>
    </p:spTree>
    <p:extLst>
      <p:ext uri="{BB962C8B-B14F-4D97-AF65-F5344CB8AC3E}">
        <p14:creationId xmlns:p14="http://schemas.microsoft.com/office/powerpoint/2010/main" val="852977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31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IBIS [Model] Connection Figures</vt:lpstr>
      <vt:lpstr>[Model] Connections, Bare Die</vt:lpstr>
      <vt:lpstr>ECL [Model] Connections, Bare Die</vt:lpstr>
      <vt:lpstr>[Model] Connections, with Package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IBIS [Model] Connection Figures</dc:title>
  <dc:creator>Mike LaBonte</dc:creator>
  <cp:lastModifiedBy>Mike LaBonte</cp:lastModifiedBy>
  <cp:revision>2</cp:revision>
  <dcterms:created xsi:type="dcterms:W3CDTF">2016-04-06T12:54:27Z</dcterms:created>
  <dcterms:modified xsi:type="dcterms:W3CDTF">2016-04-06T15:06:09Z</dcterms:modified>
</cp:coreProperties>
</file>